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6" r:id="rId2"/>
    <p:sldId id="357" r:id="rId3"/>
    <p:sldId id="358" r:id="rId4"/>
    <p:sldId id="359" r:id="rId5"/>
    <p:sldId id="360" r:id="rId6"/>
    <p:sldId id="3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914400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215. TOPA’ HONG SAPNA NGAI IN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70478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The Master’s Call </a:t>
            </a:r>
          </a:p>
          <a:p>
            <a:r>
              <a:rPr lang="en-US" sz="1500" dirty="0"/>
              <a:t>Matt. 21:28</a:t>
            </a:r>
          </a:p>
          <a:p>
            <a:r>
              <a:rPr lang="en-US" sz="1500" dirty="0"/>
              <a:t>Julia Sterling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1272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a at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1926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letsong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7861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kiang,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kiang.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7330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ding.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1958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khuakhal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0592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215. TOPA’ HONG SAPNA NGAI IN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2018-12-14T14:18:29Z</dcterms:modified>
</cp:coreProperties>
</file>